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D4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38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413C-CFC8-4B3C-9F54-260309183D89}" type="datetimeFigureOut">
              <a:rPr lang="fr-FR" smtClean="0"/>
              <a:t>18/06/2021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1BE-96A3-4B53-A482-AB18F09532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9673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413C-CFC8-4B3C-9F54-260309183D89}" type="datetimeFigureOut">
              <a:rPr lang="fr-FR" smtClean="0"/>
              <a:t>18/06/2021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1BE-96A3-4B53-A482-AB18F09532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1177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413C-CFC8-4B3C-9F54-260309183D89}" type="datetimeFigureOut">
              <a:rPr lang="fr-FR" smtClean="0"/>
              <a:t>18/06/2021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1BE-96A3-4B53-A482-AB18F09532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292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413C-CFC8-4B3C-9F54-260309183D89}" type="datetimeFigureOut">
              <a:rPr lang="fr-FR" smtClean="0"/>
              <a:t>18/06/2021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1BE-96A3-4B53-A482-AB18F09532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6524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413C-CFC8-4B3C-9F54-260309183D89}" type="datetimeFigureOut">
              <a:rPr lang="fr-FR" smtClean="0"/>
              <a:t>18/06/2021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1BE-96A3-4B53-A482-AB18F09532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205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413C-CFC8-4B3C-9F54-260309183D89}" type="datetimeFigureOut">
              <a:rPr lang="fr-FR" smtClean="0"/>
              <a:t>18/06/2021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1BE-96A3-4B53-A482-AB18F09532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3399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413C-CFC8-4B3C-9F54-260309183D89}" type="datetimeFigureOut">
              <a:rPr lang="fr-FR" smtClean="0"/>
              <a:t>18/06/2021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1BE-96A3-4B53-A482-AB18F09532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968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413C-CFC8-4B3C-9F54-260309183D89}" type="datetimeFigureOut">
              <a:rPr lang="fr-FR" smtClean="0"/>
              <a:t>18/06/2021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1BE-96A3-4B53-A482-AB18F09532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0078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413C-CFC8-4B3C-9F54-260309183D89}" type="datetimeFigureOut">
              <a:rPr lang="fr-FR" smtClean="0"/>
              <a:t>18/06/2021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1BE-96A3-4B53-A482-AB18F09532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085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413C-CFC8-4B3C-9F54-260309183D89}" type="datetimeFigureOut">
              <a:rPr lang="fr-FR" smtClean="0"/>
              <a:t>18/06/2021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1BE-96A3-4B53-A482-AB18F09532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011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413C-CFC8-4B3C-9F54-260309183D89}" type="datetimeFigureOut">
              <a:rPr lang="fr-FR" smtClean="0"/>
              <a:t>18/06/2021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BE1BE-96A3-4B53-A482-AB18F09532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4174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7413C-CFC8-4B3C-9F54-260309183D89}" type="datetimeFigureOut">
              <a:rPr lang="fr-FR" smtClean="0"/>
              <a:t>18/06/2021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BE1BE-96A3-4B53-A482-AB18F09532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683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8971076" cy="5732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802" y="5301208"/>
            <a:ext cx="31051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906435" y="182043"/>
            <a:ext cx="7249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VCBN Sport « Vélos et Châteaux 3 » 19 Mai 2021</a:t>
            </a:r>
            <a:endParaRPr lang="fr-FR" sz="2800" dirty="0"/>
          </a:p>
        </p:txBody>
      </p:sp>
      <p:sp>
        <p:nvSpPr>
          <p:cNvPr id="5" name="Ellipse 4"/>
          <p:cNvSpPr/>
          <p:nvPr/>
        </p:nvSpPr>
        <p:spPr>
          <a:xfrm>
            <a:off x="32337" y="764704"/>
            <a:ext cx="2379423" cy="716594"/>
          </a:xfrm>
          <a:prstGeom prst="ellipse">
            <a:avLst/>
          </a:prstGeom>
          <a:solidFill>
            <a:srgbClr val="FBD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Départ: Noisy-le-Roi</a:t>
            </a: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25, rue </a:t>
            </a:r>
            <a:r>
              <a:rPr lang="fr-FR" sz="1400" dirty="0" err="1" smtClean="0">
                <a:solidFill>
                  <a:schemeClr val="tx1"/>
                </a:solidFill>
              </a:rPr>
              <a:t>Lebourblanc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380312" y="2852936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ALLER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7755575" y="2204864"/>
            <a:ext cx="952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RETOUR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6444208" y="836712"/>
            <a:ext cx="2634372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« Echappés », 23 km/h: 7h30</a:t>
            </a: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« Chasseurs », 27 km/h: 8h</a:t>
            </a: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Dès jonction, on roule ensemble!</a:t>
            </a:r>
            <a:endParaRPr lang="fr-FR" sz="1400" dirty="0">
              <a:solidFill>
                <a:schemeClr val="tx1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892463"/>
            <a:ext cx="3275033" cy="2104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6444208" y="3772610"/>
            <a:ext cx="2634372" cy="8805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Retrouvailles à Fontainebleau:</a:t>
            </a: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Devant la grille du château, </a:t>
            </a:r>
          </a:p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bd Magenta, vers midi;</a:t>
            </a:r>
          </a:p>
          <a:p>
            <a:pPr algn="ctr"/>
            <a:r>
              <a:rPr lang="fr-FR" sz="1400" dirty="0" err="1" smtClean="0">
                <a:solidFill>
                  <a:schemeClr val="tx1"/>
                </a:solidFill>
              </a:rPr>
              <a:t>Picknick</a:t>
            </a:r>
            <a:r>
              <a:rPr lang="fr-FR" sz="1400" dirty="0" smtClean="0">
                <a:solidFill>
                  <a:schemeClr val="tx1"/>
                </a:solidFill>
              </a:rPr>
              <a:t> derrière le château</a:t>
            </a:r>
            <a:endParaRPr lang="fr-FR" sz="1400" dirty="0">
              <a:solidFill>
                <a:schemeClr val="tx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222268"/>
            <a:ext cx="1944216" cy="1446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llipse 14"/>
          <p:cNvSpPr/>
          <p:nvPr/>
        </p:nvSpPr>
        <p:spPr>
          <a:xfrm>
            <a:off x="3492564" y="4133304"/>
            <a:ext cx="1204783" cy="400497"/>
          </a:xfrm>
          <a:prstGeom prst="ellipse">
            <a:avLst/>
          </a:prstGeom>
          <a:solidFill>
            <a:srgbClr val="FBD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Courson</a:t>
            </a:r>
            <a:endParaRPr lang="fr-FR" sz="1400" dirty="0">
              <a:solidFill>
                <a:schemeClr val="tx1"/>
              </a:solidFill>
            </a:endParaRPr>
          </a:p>
        </p:txBody>
      </p:sp>
      <p:pic>
        <p:nvPicPr>
          <p:cNvPr id="1033" name="Picture 9" descr="IMGP5557BONUSSR.jpg (1200×630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02229"/>
            <a:ext cx="1921761" cy="100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Ellipse 18"/>
          <p:cNvSpPr/>
          <p:nvPr/>
        </p:nvSpPr>
        <p:spPr>
          <a:xfrm>
            <a:off x="529008" y="4618275"/>
            <a:ext cx="1510799" cy="400497"/>
          </a:xfrm>
          <a:prstGeom prst="ellipse">
            <a:avLst/>
          </a:prstGeom>
          <a:solidFill>
            <a:srgbClr val="FBD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 smtClean="0">
                <a:solidFill>
                  <a:schemeClr val="tx1"/>
                </a:solidFill>
              </a:rPr>
              <a:t>Bandeville</a:t>
            </a:r>
            <a:endParaRPr lang="fr-FR" sz="1400" dirty="0">
              <a:solidFill>
                <a:schemeClr val="tx1"/>
              </a:solidFill>
            </a:endParaRPr>
          </a:p>
        </p:txBody>
      </p:sp>
      <p:pic>
        <p:nvPicPr>
          <p:cNvPr id="1035" name="Picture 11" descr="1200px-Château_de_Dampierre_en_2013_16.jpg (1200×800)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54182"/>
            <a:ext cx="1752129" cy="116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Ellipse 20"/>
          <p:cNvSpPr/>
          <p:nvPr/>
        </p:nvSpPr>
        <p:spPr>
          <a:xfrm>
            <a:off x="513482" y="2996952"/>
            <a:ext cx="1417131" cy="400497"/>
          </a:xfrm>
          <a:prstGeom prst="ellipse">
            <a:avLst/>
          </a:prstGeom>
          <a:solidFill>
            <a:srgbClr val="FBD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Dampierre</a:t>
            </a:r>
            <a:endParaRPr lang="fr-FR" sz="1400" dirty="0">
              <a:solidFill>
                <a:schemeClr val="tx1"/>
              </a:solidFill>
            </a:endParaRPr>
          </a:p>
        </p:txBody>
      </p:sp>
      <p:pic>
        <p:nvPicPr>
          <p:cNvPr id="1037" name="Picture 13" descr="image-Fontainebleau2.jpg (1200×559)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397" y="4774845"/>
            <a:ext cx="3179830" cy="1481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llipse 16"/>
          <p:cNvSpPr/>
          <p:nvPr/>
        </p:nvSpPr>
        <p:spPr>
          <a:xfrm>
            <a:off x="7118998" y="5761695"/>
            <a:ext cx="1780384" cy="400497"/>
          </a:xfrm>
          <a:prstGeom prst="ellipse">
            <a:avLst/>
          </a:prstGeom>
          <a:solidFill>
            <a:srgbClr val="FBD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Fontainebleau</a:t>
            </a:r>
            <a:endParaRPr lang="fr-FR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71353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37</Words>
  <Application>Microsoft Office PowerPoint</Application>
  <PresentationFormat>Affichage à l'écran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Brigitte</dc:creator>
  <cp:lastModifiedBy>Brigitte</cp:lastModifiedBy>
  <cp:revision>5</cp:revision>
  <dcterms:created xsi:type="dcterms:W3CDTF">2021-06-18T16:52:45Z</dcterms:created>
  <dcterms:modified xsi:type="dcterms:W3CDTF">2021-06-18T17:40:54Z</dcterms:modified>
</cp:coreProperties>
</file>